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7" r:id="rId3"/>
    <p:sldId id="319" r:id="rId4"/>
    <p:sldId id="304" r:id="rId5"/>
    <p:sldId id="306" r:id="rId6"/>
    <p:sldId id="328" r:id="rId7"/>
    <p:sldId id="329" r:id="rId8"/>
    <p:sldId id="333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E53CA5-8F81-4CBE-A023-F7A62B465DC5}">
          <p14:sldIdLst>
            <p14:sldId id="256"/>
            <p14:sldId id="317"/>
            <p14:sldId id="319"/>
            <p14:sldId id="304"/>
          </p14:sldIdLst>
        </p14:section>
        <p14:section name="Moving Cross" id="{28005F52-4B95-495A-8562-8D1FD88DE5AB}">
          <p14:sldIdLst/>
        </p14:section>
        <p14:section name="Enhancing System" id="{5F99234A-88FD-4E36-A113-5497AD059F0C}">
          <p14:sldIdLst>
            <p14:sldId id="306"/>
            <p14:sldId id="328"/>
            <p14:sldId id="329"/>
            <p14:sldId id="3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AEAEA"/>
    <a:srgbClr val="FFC13B"/>
    <a:srgbClr val="989898"/>
    <a:srgbClr val="22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603" autoAdjust="0"/>
    <p:restoredTop sz="87035" autoAdjust="0"/>
  </p:normalViewPr>
  <p:slideViewPr>
    <p:cSldViewPr>
      <p:cViewPr varScale="1">
        <p:scale>
          <a:sx n="134" d="100"/>
          <a:sy n="134" d="100"/>
        </p:scale>
        <p:origin x="57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2ED80-1F12-401E-A06F-45D5CFA31691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DCE48-D4CD-4143-A75B-992A1C311B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09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E014D-DD85-45EC-AF25-219EE97BBB5C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5F5F9-DD10-45A3-A26B-2A9D99E9BE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1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097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6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050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181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81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340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79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5F5F9-DD10-45A3-A26B-2A9D99E9BE0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74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659731"/>
          </a:xfrm>
        </p:spPr>
        <p:txBody>
          <a:bodyPr>
            <a:noAutofit/>
          </a:bodyPr>
          <a:lstStyle>
            <a:lvl1pPr algn="r">
              <a:defRPr sz="6600" b="1">
                <a:solidFill>
                  <a:srgbClr val="FFC13B"/>
                </a:solidFill>
                <a:latin typeface="Myriad Pro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9"/>
          <p:cNvSpPr txBox="1">
            <a:spLocks/>
          </p:cNvSpPr>
          <p:nvPr userDrawn="1"/>
        </p:nvSpPr>
        <p:spPr>
          <a:xfrm>
            <a:off x="7010400" y="-41076"/>
            <a:ext cx="2133600" cy="273844"/>
          </a:xfrm>
          <a:prstGeom prst="rect">
            <a:avLst/>
          </a:prstGeom>
          <a:effectLst>
            <a:outerShdw blurRad="25400" dist="25400" dir="5400000" algn="t" rotWithShape="0">
              <a:prstClr val="black">
                <a:alpha val="28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 smtClean="0"/>
              <a:t>Introducing BloodHound</a:t>
            </a:r>
          </a:p>
        </p:txBody>
      </p:sp>
      <p:sp>
        <p:nvSpPr>
          <p:cNvPr id="10" name="Slide Number Placeholder 9"/>
          <p:cNvSpPr txBox="1">
            <a:spLocks/>
          </p:cNvSpPr>
          <p:nvPr userDrawn="1"/>
        </p:nvSpPr>
        <p:spPr>
          <a:xfrm>
            <a:off x="-9525" y="-12501"/>
            <a:ext cx="1600200" cy="216694"/>
          </a:xfrm>
          <a:prstGeom prst="rect">
            <a:avLst/>
          </a:prstGeom>
          <a:effectLst>
            <a:outerShdw blurRad="25400" dist="25400" dir="5400000" algn="t" rotWithShape="0">
              <a:prstClr val="black">
                <a:alpha val="28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1" dirty="0" smtClean="0"/>
              <a:t>www.sharkindicators.com</a:t>
            </a:r>
          </a:p>
        </p:txBody>
      </p:sp>
      <p:pic>
        <p:nvPicPr>
          <p:cNvPr id="12" name="Picture 2" descr="D:\My Documents\_Shark Indicators\Logo\Logo-Dark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1" y="4875805"/>
            <a:ext cx="1190625" cy="20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618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310E-0BDE-4C3E-ADBD-012FE25F2C6C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0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A37EA-B926-4887-B006-0B1550CBBAC5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76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19852"/>
          </a:xfrm>
        </p:spPr>
        <p:txBody>
          <a:bodyPr/>
          <a:lstStyle>
            <a:lvl1pPr algn="r">
              <a:defRPr b="1">
                <a:solidFill>
                  <a:srgbClr val="222222"/>
                </a:solidFill>
                <a:latin typeface="Myriad Pro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4470"/>
            <a:ext cx="8229600" cy="3120152"/>
          </a:xfrm>
        </p:spPr>
        <p:txBody>
          <a:bodyPr/>
          <a:lstStyle>
            <a:lvl1pPr>
              <a:defRPr sz="2400" b="1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  <a:lvl2pPr>
              <a:defRPr sz="2400" b="1">
                <a:solidFill>
                  <a:srgbClr val="989898"/>
                </a:solidFill>
                <a:latin typeface="+mn-lt"/>
              </a:defRPr>
            </a:lvl2pPr>
            <a:lvl3pPr>
              <a:defRPr sz="2000" b="1">
                <a:solidFill>
                  <a:srgbClr val="989898"/>
                </a:solidFill>
                <a:latin typeface="+mn-lt"/>
              </a:defRPr>
            </a:lvl3pPr>
            <a:lvl4pPr>
              <a:defRPr sz="1800" b="1">
                <a:solidFill>
                  <a:srgbClr val="989898"/>
                </a:solidFill>
                <a:latin typeface="+mn-lt"/>
              </a:defRPr>
            </a:lvl4pPr>
            <a:lvl5pPr>
              <a:defRPr sz="1600" b="1">
                <a:solidFill>
                  <a:srgbClr val="989898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248400" y="925830"/>
            <a:ext cx="2438400" cy="342900"/>
          </a:xfrm>
        </p:spPr>
        <p:txBody>
          <a:bodyPr>
            <a:normAutofit/>
          </a:bodyPr>
          <a:lstStyle>
            <a:lvl1pPr marL="0" indent="0" algn="r">
              <a:buNone/>
              <a:defRPr sz="1800" b="1">
                <a:solidFill>
                  <a:srgbClr val="989898"/>
                </a:solidFill>
                <a:latin typeface="Myriad Pro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Slide Number Placeholder 9"/>
          <p:cNvSpPr txBox="1">
            <a:spLocks/>
          </p:cNvSpPr>
          <p:nvPr userDrawn="1"/>
        </p:nvSpPr>
        <p:spPr>
          <a:xfrm>
            <a:off x="7010400" y="-41076"/>
            <a:ext cx="2133600" cy="273844"/>
          </a:xfrm>
          <a:prstGeom prst="rect">
            <a:avLst/>
          </a:prstGeom>
          <a:effectLst>
            <a:outerShdw blurRad="25400" dist="25400" dir="5400000" algn="t" rotWithShape="0">
              <a:prstClr val="black">
                <a:alpha val="28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 smtClean="0"/>
              <a:t>Introducing BloodHound</a:t>
            </a:r>
          </a:p>
        </p:txBody>
      </p:sp>
      <p:sp>
        <p:nvSpPr>
          <p:cNvPr id="13" name="Slide Number Placeholder 9"/>
          <p:cNvSpPr txBox="1">
            <a:spLocks/>
          </p:cNvSpPr>
          <p:nvPr userDrawn="1"/>
        </p:nvSpPr>
        <p:spPr>
          <a:xfrm>
            <a:off x="-9525" y="-12501"/>
            <a:ext cx="1600200" cy="216694"/>
          </a:xfrm>
          <a:prstGeom prst="rect">
            <a:avLst/>
          </a:prstGeom>
          <a:effectLst>
            <a:outerShdw blurRad="25400" dist="25400" dir="5400000" algn="t" rotWithShape="0">
              <a:prstClr val="black">
                <a:alpha val="28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1" dirty="0" smtClean="0"/>
              <a:t>www.sharkindicators.com</a:t>
            </a:r>
          </a:p>
        </p:txBody>
      </p:sp>
      <p:pic>
        <p:nvPicPr>
          <p:cNvPr id="14" name="Picture 2" descr="D:\My Documents\_Shark Indicators\Logo\Logo-Dark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1" y="4875805"/>
            <a:ext cx="1190625" cy="20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202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7"/>
          </a:xfrm>
        </p:spPr>
        <p:txBody>
          <a:bodyPr anchor="t">
            <a:noAutofit/>
          </a:bodyPr>
          <a:lstStyle>
            <a:lvl1pPr algn="r">
              <a:defRPr sz="1800" b="1" cap="none">
                <a:solidFill>
                  <a:srgbClr val="989898"/>
                </a:solidFill>
                <a:latin typeface="Myriad Pro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200151"/>
            <a:ext cx="7772400" cy="2105025"/>
          </a:xfrm>
        </p:spPr>
        <p:txBody>
          <a:bodyPr anchor="b">
            <a:noAutofit/>
          </a:bodyPr>
          <a:lstStyle>
            <a:lvl1pPr marL="0" indent="0" algn="r">
              <a:buNone/>
              <a:defRPr sz="4400" b="1">
                <a:solidFill>
                  <a:srgbClr val="FFC13B"/>
                </a:solidFill>
                <a:effectLst/>
                <a:latin typeface="Myriad Pro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9"/>
          <p:cNvSpPr txBox="1">
            <a:spLocks/>
          </p:cNvSpPr>
          <p:nvPr userDrawn="1"/>
        </p:nvSpPr>
        <p:spPr>
          <a:xfrm>
            <a:off x="7010400" y="-41076"/>
            <a:ext cx="2133600" cy="273844"/>
          </a:xfrm>
          <a:prstGeom prst="rect">
            <a:avLst/>
          </a:prstGeom>
          <a:effectLst>
            <a:outerShdw blurRad="25400" dist="25400" dir="5400000" algn="t" rotWithShape="0">
              <a:prstClr val="black">
                <a:alpha val="28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 smtClean="0"/>
              <a:t>Introducing</a:t>
            </a:r>
            <a:r>
              <a:rPr lang="en-US" sz="1000" b="1" baseline="0" dirty="0" smtClean="0"/>
              <a:t> </a:t>
            </a:r>
            <a:r>
              <a:rPr lang="en-US" sz="1000" b="1" dirty="0" smtClean="0"/>
              <a:t>BloodHound</a:t>
            </a:r>
          </a:p>
        </p:txBody>
      </p:sp>
      <p:sp>
        <p:nvSpPr>
          <p:cNvPr id="8" name="Slide Number Placeholder 9"/>
          <p:cNvSpPr txBox="1">
            <a:spLocks/>
          </p:cNvSpPr>
          <p:nvPr userDrawn="1"/>
        </p:nvSpPr>
        <p:spPr>
          <a:xfrm>
            <a:off x="-9525" y="-12501"/>
            <a:ext cx="1600200" cy="216694"/>
          </a:xfrm>
          <a:prstGeom prst="rect">
            <a:avLst/>
          </a:prstGeom>
          <a:effectLst>
            <a:outerShdw blurRad="25400" dist="25400" dir="5400000" algn="t" rotWithShape="0">
              <a:prstClr val="black">
                <a:alpha val="28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="1" dirty="0" smtClean="0"/>
              <a:t>www.sharkindicators.com</a:t>
            </a:r>
          </a:p>
        </p:txBody>
      </p:sp>
      <p:pic>
        <p:nvPicPr>
          <p:cNvPr id="9" name="Picture 2" descr="D:\My Documents\_Shark Indicators\Logo\Logo-Dark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1" y="4875805"/>
            <a:ext cx="1190625" cy="20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539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C1D1-64D1-4896-BB77-0DD25E4A0F7E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0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6670-5744-4E24-B913-F2FD4318BB0A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38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20A04-4FA6-4159-9E16-0FFA585C6CF5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4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5034-2E85-4182-83D2-3F8738340797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49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0E76F-54EB-4612-9E5D-23EC82199192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4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F2A9-4CAC-449C-BF43-96E2E70F67CE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0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ED69B-8BAB-4E26-8DE9-AED719616F94}" type="datetime1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1DA9-4690-4AE7-BB3F-4DBAC1C29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7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23"/>
    </mc:Choice>
    <mc:Fallback xmlns="">
      <p:transition spd="slow" advTm="1502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2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45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47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7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655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22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26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24131</TotalTime>
  <Words>8</Words>
  <Application>Microsoft Office PowerPoint</Application>
  <PresentationFormat>On-screen Show (16:9)</PresentationFormat>
  <Paragraphs>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SharkIndicators Quick Start Guide to BloodHound</dc:title>
  <dc:creator>Jeremy Tang</dc:creator>
  <cp:keywords>BloodHound</cp:keywords>
  <cp:lastModifiedBy>Trader</cp:lastModifiedBy>
  <cp:revision>419</cp:revision>
  <dcterms:created xsi:type="dcterms:W3CDTF">2011-04-21T04:45:55Z</dcterms:created>
  <dcterms:modified xsi:type="dcterms:W3CDTF">2014-04-14T03:48:54Z</dcterms:modified>
</cp:coreProperties>
</file>